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C313-C2E9-45A7-AE85-ACFABF88E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4E4F5-6D45-42BB-BADE-FBA3D1987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3C30-2F63-45A7-980C-E397ED5D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0AEE-799F-41E2-98E1-BDEC8238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49F0-BC55-46A9-BB9D-99895234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6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A9E7-8AAC-4541-B102-7D851423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29D6E-C114-4BCF-AD78-67EAE861D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5955-E8E4-4D54-B311-A19FE5BC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8A00-5510-41F8-B802-60488DE4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B3491-FB03-4257-A1BE-FC0708DD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8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ECBD9-586B-4B6D-97D7-687C4778F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0B3B-6642-4065-970F-4DBF96DDC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E6078-A820-4715-BF03-DF4CBB40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8FF4F-EDD1-4D40-8AE2-51DF0019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54959-BBD5-48BF-BBF7-BAAA9509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FFB2-3F9D-4276-A4BA-A7F7FA0A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7FC0-BABA-44C2-A12F-CEA98A53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871BA-439E-448D-B3B8-7EE6468A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7E57-3A45-458C-B3D6-402C07C7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FD17D-C904-4F03-9E2E-73149E82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26F5-EC0D-45AB-A482-D887D03C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73BD-5E20-44B7-BF63-0D3E6EFAE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A9742-94AA-4D45-A4C4-00D7AC86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2B92B-D637-436F-8EBA-6F99F3B8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07BF-5D8B-4721-A2B8-5104E7B3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1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17ED-F7E6-4637-962E-91C70526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9D5B-0281-4A86-A2D3-1B07592F4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31FC6-B90B-41A7-80C9-74C6310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3A36D-8B30-4E0E-AA93-380D2EB8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61812-DEB2-4612-BF4B-38EF6C72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3FF69-3A00-4C67-91BF-330F76F4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78F7-4A40-4BD4-AAB1-C9A7A461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C85FE-C169-4C26-AF6D-145BD2DB1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A0942-1C56-4525-8E13-4B8A3AC3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BD6FD-5DF7-45B7-A20C-E15AE0F40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D426A-C5B5-4387-A1C6-4F11FD3D7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827EC-8913-45DC-A51F-8FC97028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04E939-6282-4960-94FE-56B1963A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318EA-12F2-47AE-BFFA-F135D05C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ADFE-2ACD-4A25-8260-707068D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71CED-147B-450D-B757-67362DE5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B563D-4618-4CAE-8B7D-7A4ADDF6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9B97B-E413-41DA-9FF2-5134246D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0DA29-F8D4-4658-A08A-89ACB3A1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5566-D13A-4945-BF30-1F5FE3FC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286D-3A28-4B84-B38C-B71683FF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622-9910-49B4-AEE7-3257D441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41E2-B028-4223-BC86-3D9437A0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3055-D45C-4B10-AECF-5BDAABBC6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28319-8D88-45AD-ADDE-7611B322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99989-91E9-411F-9DC7-071B0FE2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6957-0D61-473B-A502-58B4F192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1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EB23-88E1-4AA5-BA73-8AAB4182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6D67F-1CEF-4F92-9DD3-6ABD1A52D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EC21E-D21C-4B62-9343-5C460671D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29838-C2CC-4719-BB45-43C80E4A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5B0BB-462C-4129-B506-995AFEF2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23C05-B639-4BCD-B591-FDA34050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3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61B2D-03CE-4647-9CCB-980FABF1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CFA85-EB7A-449D-BB00-6B1EB87C7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DE3-2FBB-47AC-A31B-0BE7E04A8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741C7-BC6D-4560-AE92-79682FA796F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6D69A-2C98-40EA-B8AB-90B6E0FF9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A5D97-AADB-4954-8AC8-433B19AB7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81D0-9723-458E-B4EF-4D5F0E14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B5BB-2DE6-486D-90FE-1DDE8CE1F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F6F5D-01B9-47A5-9D7A-CA626761B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Asad</a:t>
            </a:r>
            <a:r>
              <a:rPr lang="en-US" dirty="0"/>
              <a:t> Hashmi</a:t>
            </a:r>
          </a:p>
        </p:txBody>
      </p:sp>
    </p:spTree>
    <p:extLst>
      <p:ext uri="{BB962C8B-B14F-4D97-AF65-F5344CB8AC3E}">
        <p14:creationId xmlns:p14="http://schemas.microsoft.com/office/powerpoint/2010/main" val="105363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054E5-269F-4DE4-BAB5-6C811E23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399627"/>
            <a:ext cx="1142206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7CB9E-78D8-45E5-A0BC-F16E49C7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442495"/>
            <a:ext cx="9192908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8DE95-F3B4-479B-B74A-6CF0F6DB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461548"/>
            <a:ext cx="1141254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0280E-E4A6-4CBF-85D6-677E4199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299601"/>
            <a:ext cx="10126488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5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1EFB7-E6A1-4AE2-B1E2-DFEE1139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513943"/>
            <a:ext cx="11641175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3F9E9-DD5F-4A64-A246-757E7AEE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499653"/>
            <a:ext cx="11669754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9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69EDB-D0F5-42C9-91FA-1BFE6EEA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90127"/>
            <a:ext cx="11974596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3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F5F7A-5CA3-4865-92A9-E254F54C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50" y="430506"/>
            <a:ext cx="8597159" cy="2998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27479-7A10-44C9-9108-D10004D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03" y="3324310"/>
            <a:ext cx="8337906" cy="32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27888-3298-42AC-B948-D22EFFF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72" y="834303"/>
            <a:ext cx="8739303" cy="55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143EE-74AC-42F4-A2B9-9DDEB5F0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94" y="263471"/>
            <a:ext cx="9776011" cy="4023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629AC-9E6B-4039-B9DE-1FAD06FD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94" y="3703646"/>
            <a:ext cx="9776011" cy="30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677A5-B3D2-402F-B744-EA3B28CEF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88" y="1559859"/>
            <a:ext cx="10041925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146A7-CED7-4246-9173-880F5D09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56" y="0"/>
            <a:ext cx="9144792" cy="3674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6E2E5D-88D8-4037-89BC-46E97A228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85" y="3243696"/>
            <a:ext cx="9144792" cy="34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53E39-1FFB-40A5-94E1-6D8A81B2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14" y="659493"/>
            <a:ext cx="9537032" cy="4248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362ABA-4B73-4906-B8DE-921CEABB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14" y="4908176"/>
            <a:ext cx="9537032" cy="18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14EE5-66EB-44E2-AB61-2E5A62BA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648414"/>
            <a:ext cx="1136491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4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FE9FE-6190-4C3C-AE22-564817ED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3" y="330930"/>
            <a:ext cx="8502300" cy="3598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FE80E-90AB-49B8-AE62-B6E08C6D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31" y="3821839"/>
            <a:ext cx="8255792" cy="23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5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6DBEB-769D-4B4D-BD6C-1B8FFBCE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00" y="770617"/>
            <a:ext cx="9966999" cy="5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4FF0B-C6ED-4209-BC82-5B996802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1" y="841155"/>
            <a:ext cx="10346157" cy="48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777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484F5-2B9C-438A-80BF-2390A644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66" y="989691"/>
            <a:ext cx="10368667" cy="50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4CC62-F1C9-41AC-A514-83AD0861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64" y="1130542"/>
            <a:ext cx="9446975" cy="48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6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F78D7-0E1D-4246-99DB-57008E4F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1" y="1046500"/>
            <a:ext cx="10244594" cy="5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E10A1-7F82-4E63-85E8-86AC81A0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3" y="1100575"/>
            <a:ext cx="8939705" cy="46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3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778DF-D54D-4C6C-9E0E-E43B3757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312079"/>
            <a:ext cx="10435771" cy="3688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09007-6795-48D1-9EE2-9F099EC4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6" y="4000984"/>
            <a:ext cx="10435771" cy="24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D0C44-5818-41FD-8DF2-05918E93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84" y="666363"/>
            <a:ext cx="8587668" cy="3463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59AA6-D582-42A6-A863-076ECB55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40" y="4130096"/>
            <a:ext cx="8856720" cy="23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1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F7D8F-846E-4144-9374-2E544E17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980465"/>
            <a:ext cx="10421804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B6EA7-12B3-4A76-8DBE-A5D752C5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3" y="522514"/>
            <a:ext cx="9971274" cy="3805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67E13-2C2F-46C7-89AD-73E575B8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1"/>
          <a:stretch/>
        </p:blipFill>
        <p:spPr>
          <a:xfrm>
            <a:off x="575193" y="4484914"/>
            <a:ext cx="9971274" cy="21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7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841E4-687A-4D9F-983A-90EA9C71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8" y="554075"/>
            <a:ext cx="10517068" cy="5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5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12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3B8D1-26C1-4D88-B8A4-3C289683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74" y="862995"/>
            <a:ext cx="7955129" cy="5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FEB44-5D06-47BD-BFDE-C0B325E9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56" y="926171"/>
            <a:ext cx="9486425" cy="50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E351E-B2C4-4B12-85EE-8C13A77B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3" y="205168"/>
            <a:ext cx="6586862" cy="3223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3B3D5-A492-485B-8B6B-054A011D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374" y="3146745"/>
            <a:ext cx="6586862" cy="3506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EEA94-6FAA-4196-9FA3-47E3EB749F5E}"/>
              </a:ext>
            </a:extLst>
          </p:cNvPr>
          <p:cNvSpPr txBox="1"/>
          <p:nvPr/>
        </p:nvSpPr>
        <p:spPr>
          <a:xfrm>
            <a:off x="6844555" y="130662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FD04D-F183-4E1B-B62E-C64651A5DCDF}"/>
              </a:ext>
            </a:extLst>
          </p:cNvPr>
          <p:cNvSpPr txBox="1"/>
          <p:nvPr/>
        </p:nvSpPr>
        <p:spPr>
          <a:xfrm>
            <a:off x="4347290" y="4784618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170714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19A51-02ED-4FE8-A9AD-903E022E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1" y="919035"/>
            <a:ext cx="9961011" cy="50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AFD5E-A371-49AE-852D-01806776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1" y="773206"/>
            <a:ext cx="10437735" cy="5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A32CB-231D-4D3E-AB84-17F6C19E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26" y="815533"/>
            <a:ext cx="8155498" cy="52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8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</Words>
  <Application>Microsoft Office PowerPoint</Application>
  <PresentationFormat>Widescreen</PresentationFormat>
  <Paragraphs>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Parallel and Distributed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and Distributed Computing</dc:title>
  <dc:creator>Engg</dc:creator>
  <cp:lastModifiedBy>Engg</cp:lastModifiedBy>
  <cp:revision>11</cp:revision>
  <dcterms:created xsi:type="dcterms:W3CDTF">2024-02-18T07:29:50Z</dcterms:created>
  <dcterms:modified xsi:type="dcterms:W3CDTF">2024-02-18T09:12:11Z</dcterms:modified>
</cp:coreProperties>
</file>